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8" autoAdjust="0"/>
    <p:restoredTop sz="94660"/>
  </p:normalViewPr>
  <p:slideViewPr>
    <p:cSldViewPr snapToGrid="0">
      <p:cViewPr varScale="1">
        <p:scale>
          <a:sx n="87" d="100"/>
          <a:sy n="87" d="100"/>
        </p:scale>
        <p:origin x="90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CDD64-C6DC-41B6-BAA0-72119E01204B}" type="datetimeFigureOut">
              <a:rPr kumimoji="1" lang="ja-JP" altLang="en-US" smtClean="0"/>
              <a:t>2017/11/24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F02E4-AF8E-4102-9D4C-96E66D78C2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35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CDD64-C6DC-41B6-BAA0-72119E01204B}" type="datetimeFigureOut">
              <a:rPr kumimoji="1" lang="ja-JP" altLang="en-US" smtClean="0"/>
              <a:t>2017/11/24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F02E4-AF8E-4102-9D4C-96E66D78C2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3041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CDD64-C6DC-41B6-BAA0-72119E01204B}" type="datetimeFigureOut">
              <a:rPr kumimoji="1" lang="ja-JP" altLang="en-US" smtClean="0"/>
              <a:t>2017/11/24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F02E4-AF8E-4102-9D4C-96E66D78C2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5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CDD64-C6DC-41B6-BAA0-72119E01204B}" type="datetimeFigureOut">
              <a:rPr kumimoji="1" lang="ja-JP" altLang="en-US" smtClean="0"/>
              <a:t>2017/11/24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F02E4-AF8E-4102-9D4C-96E66D78C2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1770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CDD64-C6DC-41B6-BAA0-72119E01204B}" type="datetimeFigureOut">
              <a:rPr kumimoji="1" lang="ja-JP" altLang="en-US" smtClean="0"/>
              <a:t>2017/11/24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F02E4-AF8E-4102-9D4C-96E66D78C2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9631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CDD64-C6DC-41B6-BAA0-72119E01204B}" type="datetimeFigureOut">
              <a:rPr kumimoji="1" lang="ja-JP" altLang="en-US" smtClean="0"/>
              <a:t>2017/11/24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F02E4-AF8E-4102-9D4C-96E66D78C2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4669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CDD64-C6DC-41B6-BAA0-72119E01204B}" type="datetimeFigureOut">
              <a:rPr kumimoji="1" lang="ja-JP" altLang="en-US" smtClean="0"/>
              <a:t>2017/11/24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F02E4-AF8E-4102-9D4C-96E66D78C2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3150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CDD64-C6DC-41B6-BAA0-72119E01204B}" type="datetimeFigureOut">
              <a:rPr kumimoji="1" lang="ja-JP" altLang="en-US" smtClean="0"/>
              <a:t>2017/11/24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F02E4-AF8E-4102-9D4C-96E66D78C2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328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CDD64-C6DC-41B6-BAA0-72119E01204B}" type="datetimeFigureOut">
              <a:rPr kumimoji="1" lang="ja-JP" altLang="en-US" smtClean="0"/>
              <a:t>2017/11/24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F02E4-AF8E-4102-9D4C-96E66D78C2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0498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CDD64-C6DC-41B6-BAA0-72119E01204B}" type="datetimeFigureOut">
              <a:rPr kumimoji="1" lang="ja-JP" altLang="en-US" smtClean="0"/>
              <a:t>2017/11/24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F02E4-AF8E-4102-9D4C-96E66D78C2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6968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CDD64-C6DC-41B6-BAA0-72119E01204B}" type="datetimeFigureOut">
              <a:rPr kumimoji="1" lang="ja-JP" altLang="en-US" smtClean="0"/>
              <a:t>2017/11/24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F02E4-AF8E-4102-9D4C-96E66D78C2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53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CDD64-C6DC-41B6-BAA0-72119E01204B}" type="datetimeFigureOut">
              <a:rPr kumimoji="1" lang="ja-JP" altLang="en-US" smtClean="0"/>
              <a:t>2017/11/24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F02E4-AF8E-4102-9D4C-96E66D78C2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173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729648" y="2038120"/>
            <a:ext cx="804231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Homework</a:t>
            </a:r>
          </a:p>
          <a:p>
            <a:endParaRPr lang="en-US" altLang="ja-JP" sz="2400" dirty="0"/>
          </a:p>
          <a:p>
            <a:r>
              <a:rPr kumimoji="1" lang="en-US" altLang="ja-JP" sz="2400" dirty="0" smtClean="0"/>
              <a:t>Please prepare a short document (not exceeding 1000 words) for the structural assessment and intervention </a:t>
            </a:r>
            <a:r>
              <a:rPr lang="en-US" altLang="ja-JP" sz="2400" dirty="0" smtClean="0"/>
              <a:t>guidelines </a:t>
            </a:r>
            <a:r>
              <a:rPr kumimoji="1" lang="en-US" altLang="ja-JP" sz="2400" dirty="0" smtClean="0"/>
              <a:t>for historic structures that are available </a:t>
            </a:r>
            <a:r>
              <a:rPr lang="en-US" altLang="ja-JP" sz="2400" dirty="0" smtClean="0"/>
              <a:t>in your country.</a:t>
            </a:r>
            <a:endParaRPr kumimoji="1"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2431738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29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東京工業大学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Kengo Muroi</dc:creator>
  <cp:lastModifiedBy>Kengo Muroi</cp:lastModifiedBy>
  <cp:revision>2</cp:revision>
  <dcterms:created xsi:type="dcterms:W3CDTF">2017-11-24T10:07:29Z</dcterms:created>
  <dcterms:modified xsi:type="dcterms:W3CDTF">2017-11-24T10:17:10Z</dcterms:modified>
</cp:coreProperties>
</file>